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82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8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2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134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8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85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1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6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E4EFE1F-E2FB-4CAB-9612-16B326EB0BE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CA3EBC-15ED-4790-9809-7B87E28C11D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4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34B5C-6FE2-99AF-3CA7-B4DB58A23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Concur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34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C3A5F-646D-BC97-53B6-BB30EB11C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286603"/>
            <a:ext cx="11515725" cy="1450757"/>
          </a:xfrm>
        </p:spPr>
        <p:txBody>
          <a:bodyPr>
            <a:normAutofit/>
          </a:bodyPr>
          <a:lstStyle/>
          <a:p>
            <a:r>
              <a:rPr lang="en-US"/>
              <a:t>Adding expense to Non-Travel Expense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959AA-C5E1-40A5-E9DB-FB8E07F37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Select “Add Expense” and then “Create new Expense” within the report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From there follow the prompts to work through the required information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This can be anything from last minute supplies to a business meeting with colleagues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Within these expenses answer all questions to the best of your ability depending on the item/expense that was incurred.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Once all expenses are added, make sure that all receipts were properly attached. This ranges from physical receipts to agendas for business meetings.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Backup is required on every expense line to show that it was necessary, and business related.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Project/GL charging information will also be required and if you don’t have it handy feel free to reach out!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Once completed please reach out to Vincent Andoldi to review the report before submission.</a:t>
            </a:r>
          </a:p>
        </p:txBody>
      </p:sp>
    </p:spTree>
    <p:extLst>
      <p:ext uri="{BB962C8B-B14F-4D97-AF65-F5344CB8AC3E}">
        <p14:creationId xmlns:p14="http://schemas.microsoft.com/office/powerpoint/2010/main" val="400205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B019A08-55AD-4038-B865-37DA596B8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0E408F-8B6B-BB58-99E3-DB8ECBD23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</p:spPr>
        <p:txBody>
          <a:bodyPr>
            <a:normAutofit/>
          </a:bodyPr>
          <a:lstStyle/>
          <a:p>
            <a:r>
              <a:rPr lang="en-US" dirty="0"/>
              <a:t>How to Access Concur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F241E4-13FF-45B1-D6F8-846C59F5A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886" y="645106"/>
            <a:ext cx="4584238" cy="524774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A067F2-7FAF-4758-9BC4-F7C88ED90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C55A4-3B4A-E85A-BF54-DA8CB5857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4" y="2198914"/>
            <a:ext cx="5127172" cy="367018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Go to the “My Rutgers” website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Select the “Apps” section on the left-hand side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Multiple squares that make up a big square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Search for “Concur” in the search bar (top left)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You can even favorite so that it is easily accessible for later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27C7B9-FD35-4E35-B741-E4A9A5F41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6B7131-2035-43F9-84E8-2B4749D33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6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B019A08-55AD-4038-B865-37DA596B8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A5B526-B3CA-27FF-DE41-0A8C7AB0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685" y="634946"/>
            <a:ext cx="5127171" cy="1450757"/>
          </a:xfrm>
        </p:spPr>
        <p:txBody>
          <a:bodyPr>
            <a:normAutofit/>
          </a:bodyPr>
          <a:lstStyle/>
          <a:p>
            <a:r>
              <a:rPr lang="en-US" dirty="0"/>
              <a:t>How to add a delegate</a:t>
            </a:r>
          </a:p>
        </p:txBody>
      </p:sp>
      <p:pic>
        <p:nvPicPr>
          <p:cNvPr id="7" name="Graphic 6" descr="User">
            <a:extLst>
              <a:ext uri="{FF2B5EF4-FFF2-40B4-BE49-F238E27FC236}">
                <a16:creationId xmlns:a16="http://schemas.microsoft.com/office/drawing/2014/main" id="{C07F512E-AB88-0D57-2E20-CCE5766BB0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132" y="645106"/>
            <a:ext cx="5247747" cy="5247747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BA067F2-7FAF-4758-9BC4-F7C88ED90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411684" y="2086188"/>
            <a:ext cx="474880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6DEE5-AE15-A4B5-54C0-4B74A52AA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1684" y="2198914"/>
            <a:ext cx="5127172" cy="367018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Click your user in the top right corner (little person) and click profile settings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On the left-hand side under "Expense Settings" select "expense delegates"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Click the add button and then search my name "Vincent Andoldi"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Make sure you check off all the boxes besides receives emails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27C7B9-FD35-4E35-B741-E4A9A5F41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76B7131-2035-43F9-84E8-2B4749D33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10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99C13D-A2E0-CD4E-BD13-1CFAA3315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Creating an Authorization Request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BD3D8-AE82-EC70-3060-9FBC5B2A5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Authorization requests are required anytime you are traveling and must be submitted BEFORE travel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This does not include travel to a field site or one day business meetings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Process: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On your Concur Homepage select “Authorization Requests”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Select “Create New Request”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Form header page will be completed including the following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Request Type, Trip name, Trip Type, Business Purpose, Business Travel Start and End date, Destination address (City, Country/Region), Personal travel and dates, Project/GL Charging information, and comments on what they travel is for.</a:t>
            </a:r>
          </a:p>
        </p:txBody>
      </p:sp>
    </p:spTree>
    <p:extLst>
      <p:ext uri="{BB962C8B-B14F-4D97-AF65-F5344CB8AC3E}">
        <p14:creationId xmlns:p14="http://schemas.microsoft.com/office/powerpoint/2010/main" val="243676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242D0-C19D-CD18-4416-472CB7FD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Authorization Request Header Page</a:t>
            </a:r>
          </a:p>
        </p:txBody>
      </p:sp>
      <p:pic>
        <p:nvPicPr>
          <p:cNvPr id="6" name="Picture Placeholder 5" descr="A screenshot of a computer&#10;&#10;AI-generated content may be incorrect.">
            <a:extLst>
              <a:ext uri="{FF2B5EF4-FFF2-40B4-BE49-F238E27FC236}">
                <a16:creationId xmlns:a16="http://schemas.microsoft.com/office/drawing/2014/main" id="{C7CFB3F2-0674-EFEE-05B8-AAA216650F3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51" b="62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2281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ECB81-3588-F0FC-FDFC-BD8ED5B55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/>
              <a:t>Adding expense to Authorization Request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4B051-0A83-0A0C-E92B-DC2988E7B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6454987" cy="424074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All Expenses that are expected to occur during travel must be added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This includes hotels, Airfare, per diem (next slide), other meals, car mileage or anything else that may occur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All receipts must also be attached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Concur Itineraries for Airfare, Conference registrations/Conference Agendas, any receipt for something that was paid for prior to travel taking place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Lodging must be specified within the comment section of the expense to one of the following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Air BnB, Conference designated hotel (program attached showing the hotel), Concur Booked hotel. This ensure that the approvers are able to know what needs to be attached is attached correctly.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Again, Project/GL charging information will also be required and if you don’t have it handy feel free to reach out!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Once approved, you will need to wait until AFTER travel to complete the Expense Report.</a:t>
            </a:r>
          </a:p>
        </p:txBody>
      </p:sp>
      <p:pic>
        <p:nvPicPr>
          <p:cNvPr id="7" name="Graphic 6" descr="Taxi">
            <a:extLst>
              <a:ext uri="{FF2B5EF4-FFF2-40B4-BE49-F238E27FC236}">
                <a16:creationId xmlns:a16="http://schemas.microsoft.com/office/drawing/2014/main" id="{5E420C21-94EA-E626-B8BD-932670A3D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0570" y="2084269"/>
            <a:ext cx="3135109" cy="3135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85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D008ECC-51D4-4E47-80DF-1D22FBBC5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8991D0-F20F-ED23-65A9-B64FFB19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9485" y="634946"/>
            <a:ext cx="4008665" cy="1450757"/>
          </a:xfrm>
        </p:spPr>
        <p:txBody>
          <a:bodyPr>
            <a:normAutofit/>
          </a:bodyPr>
          <a:lstStyle/>
          <a:p>
            <a:r>
              <a:rPr lang="en-US" sz="3400" dirty="0"/>
              <a:t>Adding Travel Allowance (Per Diem)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CF8061-7C61-ACE6-5A0B-E2ED71EFD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314" y="1618710"/>
            <a:ext cx="7420201" cy="315358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EF352D9-7BCC-436E-8520-E9D0BAAA1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92143" y="2085703"/>
            <a:ext cx="35661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791B0-5D1D-214F-B779-B81C822FB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9485" y="2198914"/>
            <a:ext cx="3690257" cy="367018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If taking Per Diem, you must go into the “Manage Travel Allowance” drop within the Authorization Request.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Select Add Travel Allowance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Input all details that are required including Start Location, End Location, etc.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EEBA64A-08C9-4EE7-A7DD-C4309E575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A644F7-E61C-4BDD-9510-112510F64F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614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1C5CA2-6A4A-1BD7-E345-2A93D3C8B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Creating an Expense Report (Non-Travel)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9C3D7-EDBF-73F6-6DE7-870603213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Non-Travel Expense reports are used for any type of expense that is “Non-Travel” or for local travel to say field sites or one day business meetings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The process is very similar to the Authorizations Requests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Process: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On your Concur Homepage select “Expense Reports”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Select “Create New Report”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Form header page will be completed including the following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dirty="0"/>
              <a:t>Request Type (Non-Travel), Report Name, Project/GL Charging information, and comments on what report is for.</a:t>
            </a:r>
          </a:p>
        </p:txBody>
      </p:sp>
    </p:spTree>
    <p:extLst>
      <p:ext uri="{BB962C8B-B14F-4D97-AF65-F5344CB8AC3E}">
        <p14:creationId xmlns:p14="http://schemas.microsoft.com/office/powerpoint/2010/main" val="1307220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66C8B-8B25-F892-F076-73E0CC613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Non-Travel Expense Report Header</a:t>
            </a:r>
          </a:p>
        </p:txBody>
      </p:sp>
      <p:pic>
        <p:nvPicPr>
          <p:cNvPr id="6" name="Picture Placeholder 5" descr="A screenshot of a computer&#10;&#10;AI-generated content may be incorrect.">
            <a:extLst>
              <a:ext uri="{FF2B5EF4-FFF2-40B4-BE49-F238E27FC236}">
                <a16:creationId xmlns:a16="http://schemas.microsoft.com/office/drawing/2014/main" id="{B760DA64-C76E-294D-E88A-8631799210B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82" b="12682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AA4CBD-BC48-390B-A71C-FDA29A118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868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E03FD55F5ACD47A96CECFA35BD5184" ma:contentTypeVersion="17" ma:contentTypeDescription="Create a new document." ma:contentTypeScope="" ma:versionID="b5a80e359d25b9549722c2d09d6b10e4">
  <xsd:schema xmlns:xsd="http://www.w3.org/2001/XMLSchema" xmlns:xs="http://www.w3.org/2001/XMLSchema" xmlns:p="http://schemas.microsoft.com/office/2006/metadata/properties" xmlns:ns2="53cb1ca4-7cd4-4a8a-a41f-f57ae28d3009" xmlns:ns3="48030073-38b6-4521-be65-69c647f3c754" targetNamespace="http://schemas.microsoft.com/office/2006/metadata/properties" ma:root="true" ma:fieldsID="7fb8663073bd0e80b040b6711c190846" ns2:_="" ns3:_="">
    <xsd:import namespace="53cb1ca4-7cd4-4a8a-a41f-f57ae28d3009"/>
    <xsd:import namespace="48030073-38b6-4521-be65-69c647f3c75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cb1ca4-7cd4-4a8a-a41f-f57ae28d30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8fd182-3af3-4b45-858c-95346ee1bc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030073-38b6-4521-be65-69c647f3c75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8496d58-8ae8-488f-af9f-032f4d5a77b1}" ma:internalName="TaxCatchAll" ma:showField="CatchAllData" ma:web="48030073-38b6-4521-be65-69c647f3c7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8030073-38b6-4521-be65-69c647f3c754" xsi:nil="true"/>
    <lcf76f155ced4ddcb4097134ff3c332f xmlns="53cb1ca4-7cd4-4a8a-a41f-f57ae28d300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30307C7-3B97-4401-9C70-9535AA24207E}"/>
</file>

<file path=customXml/itemProps2.xml><?xml version="1.0" encoding="utf-8"?>
<ds:datastoreItem xmlns:ds="http://schemas.openxmlformats.org/officeDocument/2006/customXml" ds:itemID="{445E1257-549B-455A-875A-79998FEA81F0}"/>
</file>

<file path=customXml/itemProps3.xml><?xml version="1.0" encoding="utf-8"?>
<ds:datastoreItem xmlns:ds="http://schemas.openxmlformats.org/officeDocument/2006/customXml" ds:itemID="{BD5D2F32-5022-4131-891B-0614E358461E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</TotalTime>
  <Words>680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Courier New</vt:lpstr>
      <vt:lpstr>Retrospect</vt:lpstr>
      <vt:lpstr>Concur Expenses</vt:lpstr>
      <vt:lpstr>How to Access Concur</vt:lpstr>
      <vt:lpstr>How to add a delegate</vt:lpstr>
      <vt:lpstr>Creating an Authorization Request</vt:lpstr>
      <vt:lpstr>Authorization Request Header Page</vt:lpstr>
      <vt:lpstr>Adding expense to Authorization Request</vt:lpstr>
      <vt:lpstr>Adding Travel Allowance (Per Diem)</vt:lpstr>
      <vt:lpstr>Creating an Expense Report (Non-Travel)</vt:lpstr>
      <vt:lpstr>Non-Travel Expense Report Header</vt:lpstr>
      <vt:lpstr>Adding expense to Non-Travel Expense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Vincent Andoldi</dc:creator>
  <cp:lastModifiedBy>Shaneika Nelson</cp:lastModifiedBy>
  <cp:revision>6</cp:revision>
  <dcterms:created xsi:type="dcterms:W3CDTF">2025-04-22T16:45:07Z</dcterms:created>
  <dcterms:modified xsi:type="dcterms:W3CDTF">2025-06-04T19:06:42Z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0x0101007BE03FD55F5ACD47A96CECFA35BD5184</vt:lpwstr>
  </property>
</Properties>
</file>